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77" r:id="rId3"/>
    <p:sldId id="257" r:id="rId4"/>
    <p:sldId id="270" r:id="rId5"/>
    <p:sldId id="271" r:id="rId6"/>
    <p:sldId id="275" r:id="rId7"/>
    <p:sldId id="276" r:id="rId8"/>
    <p:sldId id="272" r:id="rId9"/>
    <p:sldId id="258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85" autoAdjust="0"/>
  </p:normalViewPr>
  <p:slideViewPr>
    <p:cSldViewPr snapToGrid="0">
      <p:cViewPr varScale="1">
        <p:scale>
          <a:sx n="68" d="100"/>
          <a:sy n="68" d="100"/>
        </p:scale>
        <p:origin x="82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1C1B6F-8032-40E0-8FBA-02525CFD9F16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AF65D0-BCC4-4D85-B76F-FF29300B6D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980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F65D0-BCC4-4D85-B76F-FF29300B6DA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634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C08B0E-2788-63E3-086E-334137FDEB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7884F7D-1B74-0E52-39FC-4AF93CCFBC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8B38B2-6F6D-9ED6-90C0-27AF14900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9D7F-FE60-47E3-93E5-BECB2449612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31982D-A060-27B0-1134-0BE0EA819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F926CE-0F2E-8901-C5D1-E3A225BB9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386D-0640-468B-8DCC-D4F41E1F1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517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1E6F7-C3B6-B17D-122B-808C1651F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D6A8180-F295-A005-11FE-A34054C114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B68E76-4249-EB5D-CD6A-E82687B1C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9D7F-FE60-47E3-93E5-BECB2449612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F079E5-F5EF-C685-4ECF-FC93AE27C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E31336-EFBD-2AA8-C2A2-8BB049CF1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386D-0640-468B-8DCC-D4F41E1F1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191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038826B-3158-2BF6-9D85-CF59AC9EA1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ACC60A1-CF92-31A0-519A-09451E2BD1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0344AE-1257-F240-72D4-EFB99F30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9D7F-FE60-47E3-93E5-BECB2449612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F04118B-313E-0501-BDDA-5120858AF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6F9843-087B-4001-B842-F9160DA32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386D-0640-468B-8DCC-D4F41E1F1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249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B6188E-F669-760A-6513-E3899CFE6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8ED8F2-F56D-461C-A663-524B61C882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9194FC-0448-2275-DF06-A17BE26AA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9D7F-FE60-47E3-93E5-BECB2449612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656E13-03EB-E0A8-800E-E3DB2CE1D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03CE28-8FB8-C82A-25CD-FC1006A7C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386D-0640-468B-8DCC-D4F41E1F1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860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035EF9-8BC0-487A-8970-4ACB3D9F0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DB61004-E0F6-6E81-02E3-E9FC7FD46E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D72B9FE-564A-6CF7-27D5-BB117E92D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9D7F-FE60-47E3-93E5-BECB2449612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E9243C-36F2-2A1D-B05B-B6847710E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07BA03-A3B8-18AB-F21C-D2300DEC8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386D-0640-468B-8DCC-D4F41E1F1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582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76FCFB-4E9D-A89A-6015-72E1E4183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B96695-3DB2-EEA9-3B34-80AF17AECF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AEC3DB3-AD40-272C-9DF4-EC275D4C5C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848E9B6-1B57-8771-DF92-4B595A043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9D7F-FE60-47E3-93E5-BECB2449612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077583C-B44C-FA17-F5CA-AA919D482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C13EC43-7FB5-B8A5-92FB-57EE02CA7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386D-0640-468B-8DCC-D4F41E1F1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79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D15813-49EA-3663-92F9-5FB2CD141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B656127-8573-68BC-AC55-727985E97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97EA6D2-DCB2-A665-5709-C1C2EBCD37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A7336CC-413A-1132-0D18-5600456C20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44D2072-3914-0D06-F5F7-C79C087E54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F591687-824B-274D-C3EE-8A7E84F75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9D7F-FE60-47E3-93E5-BECB2449612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B94D3DA-4629-BA9B-FCB0-0516838B2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3CB7AF0-9A7E-8B55-8F1F-7C82B5F1E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386D-0640-468B-8DCC-D4F41E1F1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795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BC8E85-BAEA-D9EA-ED7F-2E4BBA85F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80B5655-4481-4C3C-6D8A-88B0A335B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9D7F-FE60-47E3-93E5-BECB2449612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56E8FB3-4A6B-67B5-3036-D0B1E9E9F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9B98ED8-3E96-2D22-9CF8-02D54A24A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386D-0640-468B-8DCC-D4F41E1F1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450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ABF8091-956F-B1F7-F47C-05D50B96D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9D7F-FE60-47E3-93E5-BECB2449612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6BF236E-9F00-D2EB-CCE1-2B2193C7F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99FCA3A-4218-8DBC-9554-D17ACE1C6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386D-0640-468B-8DCC-D4F41E1F1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372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514087-74F9-1C48-646F-F6C7FA2B1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7C4A31-4D78-819E-F620-6A6B015DA7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3ADABD0-9C56-9263-56CB-EA99CB6BF7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3DD6DF4-2F04-BCB0-E5A9-681621199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9D7F-FE60-47E3-93E5-BECB2449612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3DAF5AC-B7FA-E255-D656-FD21E47A7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25AC68E-8694-FADD-33C0-C48DE639A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386D-0640-468B-8DCC-D4F41E1F1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557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599A30-90CF-E4DA-20BB-E62C17888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AA8A30E-01AB-CE9A-E273-4104C79397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214423F-BD1A-A8F2-E627-A0422F920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5CACBE9-8C8E-53D3-F08D-F09D93AB7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9D7F-FE60-47E3-93E5-BECB2449612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E052550-9BF1-6FEC-16FF-293CFE42D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62E3F8E-74AA-6151-ED68-8F75542A4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386D-0640-468B-8DCC-D4F41E1F1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02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DC52E7-1DF2-CF1C-365E-543209164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73BE395-A0FE-8415-0106-C798C7621E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6DBE42-E9C9-EBA6-069D-901620AC6D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D9D7F-FE60-47E3-93E5-BECB2449612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6FCFD1-6737-F54A-80D0-D1B611B98F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9C3C3F-B0D6-3ED3-7440-DDBF22160F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5386D-0640-468B-8DCC-D4F41E1F1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202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066EF82-1FBE-D1F9-7F12-215BD48382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123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14E5DC3-3DCC-67BA-0D90-E7A942AF2231}"/>
              </a:ext>
            </a:extLst>
          </p:cNvPr>
          <p:cNvSpPr txBox="1"/>
          <p:nvPr/>
        </p:nvSpPr>
        <p:spPr>
          <a:xfrm>
            <a:off x="715108" y="1096895"/>
            <a:ext cx="1036788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«ВЛИЯНИЕ ИЗМЕНЕНИЯ КЛИМАТА НА БЕЗОПАСНОСТЬ И ГИГИЕНУ ТРУДА»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D231BB-68C5-5744-82BC-373E770E1109}"/>
              </a:ext>
            </a:extLst>
          </p:cNvPr>
          <p:cNvSpPr txBox="1"/>
          <p:nvPr/>
        </p:nvSpPr>
        <p:spPr>
          <a:xfrm>
            <a:off x="8112369" y="2989720"/>
            <a:ext cx="407963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МБДОУ № 54 «ИСКОРКА»</a:t>
            </a:r>
          </a:p>
          <a:p>
            <a:pPr algn="ctr"/>
            <a:r>
              <a:rPr lang="ru-RU" sz="28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г. Набережные Челны</a:t>
            </a:r>
          </a:p>
        </p:txBody>
      </p:sp>
    </p:spTree>
    <p:extLst>
      <p:ext uri="{BB962C8B-B14F-4D97-AF65-F5344CB8AC3E}">
        <p14:creationId xmlns:p14="http://schemas.microsoft.com/office/powerpoint/2010/main" val="83410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44F8B15-EEA7-71D1-9466-B2C542686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EF42E71-52EB-AEF2-D5A2-32B4A56B91F4}"/>
              </a:ext>
            </a:extLst>
          </p:cNvPr>
          <p:cNvSpPr txBox="1"/>
          <p:nvPr/>
        </p:nvSpPr>
        <p:spPr>
          <a:xfrm>
            <a:off x="4016335" y="436368"/>
            <a:ext cx="288018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ru-RU" sz="3200" b="1" i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B8A227-638A-A1D1-8838-2EB605070FB9}"/>
              </a:ext>
            </a:extLst>
          </p:cNvPr>
          <p:cNvSpPr txBox="1"/>
          <p:nvPr/>
        </p:nvSpPr>
        <p:spPr>
          <a:xfrm>
            <a:off x="1439593" y="436368"/>
            <a:ext cx="9312813" cy="5186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/>
              <a:t>По плану мероприятий посвященному Всемирному дню охраны труда под лозунгом «Влияние изменения климата на безопасность и гигиену труда», в детском саду № 54 «Искорка» </a:t>
            </a:r>
          </a:p>
          <a:p>
            <a:pPr algn="ctr">
              <a:lnSpc>
                <a:spcPct val="150000"/>
              </a:lnSpc>
            </a:pPr>
            <a:r>
              <a:rPr lang="ru-RU" sz="3200" b="1" dirty="0"/>
              <a:t>г. Набережные Челны прошли мероприятия нацеленные на обеспечение безопасных условий труда работников.</a:t>
            </a:r>
          </a:p>
        </p:txBody>
      </p:sp>
    </p:spTree>
    <p:extLst>
      <p:ext uri="{BB962C8B-B14F-4D97-AF65-F5344CB8AC3E}">
        <p14:creationId xmlns:p14="http://schemas.microsoft.com/office/powerpoint/2010/main" val="859353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44F8B15-EEA7-71D1-9466-B2C542686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A38087-C158-8E1B-FCD8-8DA168E3417F}"/>
              </a:ext>
            </a:extLst>
          </p:cNvPr>
          <p:cNvSpPr txBox="1"/>
          <p:nvPr/>
        </p:nvSpPr>
        <p:spPr>
          <a:xfrm>
            <a:off x="1009357" y="534573"/>
            <a:ext cx="10173286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Каждый год Всемирный день охраны труда проходит под определенным лозунгом, уделяя особое внимание какой-либо актуальной теме, связанной с безопасностью и гигиеной труда. </a:t>
            </a:r>
          </a:p>
          <a:p>
            <a:pPr algn="just"/>
            <a:r>
              <a:rPr lang="ru-RU" sz="2800" b="1" dirty="0"/>
              <a:t>      Темой Всемирного дня охраны труда в 2024 году является «Влияние изменений климата на безопасность и гигиену труда».</a:t>
            </a:r>
          </a:p>
          <a:p>
            <a:pPr algn="just"/>
            <a:r>
              <a:rPr lang="ru-RU" sz="2800" b="1" dirty="0"/>
              <a:t>      Изменение климата влияет на условия труда, создавая новые профессиональные риски, такие как: ультрафиолетовое излучение, тепловой стресс, загрязнение воздуха, экстремальные погодные условия, усиленное воздействие агрохимикатов, распространение трансмиссивных заболеваний (передаются кровососущими насекомыми      и клещами).</a:t>
            </a:r>
          </a:p>
          <a:p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417664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44F8B15-EEA7-71D1-9466-B2C542686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39461D3-1990-DAFD-E29A-2BF164915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9475" y="1294227"/>
            <a:ext cx="3750799" cy="50010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3C2F50-0014-817D-BC61-5E1268C2AFE7}"/>
              </a:ext>
            </a:extLst>
          </p:cNvPr>
          <p:cNvSpPr txBox="1"/>
          <p:nvPr/>
        </p:nvSpPr>
        <p:spPr>
          <a:xfrm>
            <a:off x="3542173" y="1099538"/>
            <a:ext cx="3953022" cy="4448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i="1" dirty="0"/>
              <a:t>Семинар – совещание </a:t>
            </a:r>
          </a:p>
          <a:p>
            <a:pPr algn="ctr">
              <a:lnSpc>
                <a:spcPct val="150000"/>
              </a:lnSpc>
            </a:pPr>
            <a:r>
              <a:rPr lang="ru-RU" sz="3200" b="1" i="1" dirty="0"/>
              <a:t>«Влияние изменения климата на безопасность и гигиену труда».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5C3506E-85C1-B7DC-4613-BD2A5F842F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7077" b="8205"/>
          <a:stretch/>
        </p:blipFill>
        <p:spPr>
          <a:xfrm>
            <a:off x="570418" y="669475"/>
            <a:ext cx="2971755" cy="3311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3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44F8B15-EEA7-71D1-9466-B2C542686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E4F82F-4948-4A39-E0D0-DB18E98110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1261"/>
          <a:stretch/>
        </p:blipFill>
        <p:spPr>
          <a:xfrm>
            <a:off x="7065337" y="1800666"/>
            <a:ext cx="4385765" cy="41976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EF42E71-52EB-AEF2-D5A2-32B4A56B91F4}"/>
              </a:ext>
            </a:extLst>
          </p:cNvPr>
          <p:cNvSpPr txBox="1"/>
          <p:nvPr/>
        </p:nvSpPr>
        <p:spPr>
          <a:xfrm>
            <a:off x="4016335" y="436368"/>
            <a:ext cx="2880189" cy="5186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i="1" dirty="0"/>
              <a:t>Проведение викторины по безопасности жизни деятельности на рабочем месте.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6C6A340-E21E-ADD9-D7B0-830A10F677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V="1">
            <a:off x="256625" y="1045650"/>
            <a:ext cx="3874192" cy="290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078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44F8B15-EEA7-71D1-9466-B2C542686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B59A03-2C81-FAA0-CBE5-161AB4D9C4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9564" y="1561515"/>
            <a:ext cx="5664589" cy="447938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BA49E9F-6DBA-AD6A-C8ED-893E5A8F8F67}"/>
              </a:ext>
            </a:extLst>
          </p:cNvPr>
          <p:cNvSpPr txBox="1"/>
          <p:nvPr/>
        </p:nvSpPr>
        <p:spPr>
          <a:xfrm>
            <a:off x="609601" y="323557"/>
            <a:ext cx="4979963" cy="5186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i="1" dirty="0"/>
              <a:t>Организация выставки и участие в конкурсе детских рисунков профсоюзной организации </a:t>
            </a:r>
          </a:p>
          <a:p>
            <a:pPr algn="ctr">
              <a:lnSpc>
                <a:spcPct val="150000"/>
              </a:lnSpc>
            </a:pPr>
            <a:r>
              <a:rPr lang="ru-RU" sz="3200" b="1" i="1" dirty="0"/>
              <a:t>«Охрана труда глазами детей»</a:t>
            </a:r>
          </a:p>
        </p:txBody>
      </p:sp>
    </p:spTree>
    <p:extLst>
      <p:ext uri="{BB962C8B-B14F-4D97-AF65-F5344CB8AC3E}">
        <p14:creationId xmlns:p14="http://schemas.microsoft.com/office/powerpoint/2010/main" val="3255658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44F8B15-EEA7-71D1-9466-B2C542686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EF42E71-52EB-AEF2-D5A2-32B4A56B91F4}"/>
              </a:ext>
            </a:extLst>
          </p:cNvPr>
          <p:cNvSpPr txBox="1"/>
          <p:nvPr/>
        </p:nvSpPr>
        <p:spPr>
          <a:xfrm>
            <a:off x="4016335" y="436368"/>
            <a:ext cx="288018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ru-RU" sz="3200" b="1" i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C93A7A-6851-1783-1D7C-1E00DA7F44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846" b="8307"/>
          <a:stretch/>
        </p:blipFill>
        <p:spPr>
          <a:xfrm>
            <a:off x="7402507" y="1659989"/>
            <a:ext cx="4111601" cy="461899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A50A27A-5486-30A1-8E40-00BE7A3754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744" b="10154"/>
          <a:stretch/>
        </p:blipFill>
        <p:spPr>
          <a:xfrm>
            <a:off x="2199314" y="3763523"/>
            <a:ext cx="2450442" cy="248646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F7C62E3-8FBE-E843-A6CE-121F7316A5E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2923" b="11180"/>
          <a:stretch/>
        </p:blipFill>
        <p:spPr>
          <a:xfrm>
            <a:off x="640899" y="436368"/>
            <a:ext cx="3026605" cy="306282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33A0D3-762D-813F-2A9D-5D8A0E37F87F}"/>
              </a:ext>
            </a:extLst>
          </p:cNvPr>
          <p:cNvSpPr txBox="1"/>
          <p:nvPr/>
        </p:nvSpPr>
        <p:spPr>
          <a:xfrm>
            <a:off x="4632334" y="656116"/>
            <a:ext cx="2450442" cy="3709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i="1" dirty="0"/>
              <a:t>Обновление информации в уголке по охране труда»</a:t>
            </a:r>
          </a:p>
        </p:txBody>
      </p:sp>
    </p:spTree>
    <p:extLst>
      <p:ext uri="{BB962C8B-B14F-4D97-AF65-F5344CB8AC3E}">
        <p14:creationId xmlns:p14="http://schemas.microsoft.com/office/powerpoint/2010/main" val="3847593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44F8B15-EEA7-71D1-9466-B2C542686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9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767169-8B55-7BBA-FBB5-1F1F7D6E4E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7445" y="2182855"/>
            <a:ext cx="4130544" cy="370934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5E469F-7184-FA44-2B4D-172449F080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011" y="596652"/>
            <a:ext cx="3315282" cy="34408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543864B-8AE8-5012-3397-6847534F2AD0}"/>
              </a:ext>
            </a:extLst>
          </p:cNvPr>
          <p:cNvSpPr txBox="1"/>
          <p:nvPr/>
        </p:nvSpPr>
        <p:spPr>
          <a:xfrm>
            <a:off x="4087664" y="879231"/>
            <a:ext cx="3045322" cy="3709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i="1" dirty="0"/>
              <a:t>Тренировочная пожарная тревога сотрудников и воспитанников</a:t>
            </a:r>
          </a:p>
        </p:txBody>
      </p:sp>
    </p:spTree>
    <p:extLst>
      <p:ext uri="{BB962C8B-B14F-4D97-AF65-F5344CB8AC3E}">
        <p14:creationId xmlns:p14="http://schemas.microsoft.com/office/powerpoint/2010/main" val="4057482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44F8B15-EEA7-71D1-9466-B2C542686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F827E9-A487-C238-E4A9-F5EA3B040DFC}"/>
              </a:ext>
            </a:extLst>
          </p:cNvPr>
          <p:cNvSpPr txBox="1"/>
          <p:nvPr/>
        </p:nvSpPr>
        <p:spPr>
          <a:xfrm>
            <a:off x="1045698" y="989485"/>
            <a:ext cx="1010060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/>
              <a:t>«Бог создал человека, но не создал к нему запасных частей».</a:t>
            </a:r>
          </a:p>
          <a:p>
            <a:pPr algn="ctr"/>
            <a:endParaRPr lang="ru-RU" sz="3600" b="1" dirty="0"/>
          </a:p>
          <a:p>
            <a:pPr algn="ctr"/>
            <a:r>
              <a:rPr lang="ru-RU" sz="3600" b="1" dirty="0"/>
              <a:t>Поэтому, если хочешь быть здоровым, успешным и невредимым на работе и дома, то неукоснительно соблюдай требования безопасности.</a:t>
            </a:r>
          </a:p>
        </p:txBody>
      </p:sp>
    </p:spTree>
    <p:extLst>
      <p:ext uri="{BB962C8B-B14F-4D97-AF65-F5344CB8AC3E}">
        <p14:creationId xmlns:p14="http://schemas.microsoft.com/office/powerpoint/2010/main" val="30034063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240</Words>
  <Application>Microsoft Office PowerPoint</Application>
  <PresentationFormat>Широкоэкранный</PresentationFormat>
  <Paragraphs>19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Фёдоров</dc:creator>
  <cp:lastModifiedBy>Юрий Фёдоров</cp:lastModifiedBy>
  <cp:revision>4</cp:revision>
  <dcterms:created xsi:type="dcterms:W3CDTF">2024-04-17T15:47:06Z</dcterms:created>
  <dcterms:modified xsi:type="dcterms:W3CDTF">2024-04-26T07:46:15Z</dcterms:modified>
</cp:coreProperties>
</file>